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morais" userId="1d19d1e76d083d5b" providerId="LiveId" clId="{CD706E99-B6ED-49BA-8AAA-071E82887FB6}"/>
    <pc:docChg chg="undo redo custSel delSld modSld">
      <pc:chgData name="elisa morais" userId="1d19d1e76d083d5b" providerId="LiveId" clId="{CD706E99-B6ED-49BA-8AAA-071E82887FB6}" dt="2021-05-02T09:30:09.572" v="40"/>
      <pc:docMkLst>
        <pc:docMk/>
      </pc:docMkLst>
      <pc:sldChg chg="modSp modTransition">
        <pc:chgData name="elisa morais" userId="1d19d1e76d083d5b" providerId="LiveId" clId="{CD706E99-B6ED-49BA-8AAA-071E82887FB6}" dt="2021-05-02T09:30:09.572" v="40"/>
        <pc:sldMkLst>
          <pc:docMk/>
          <pc:sldMk cId="3393174962" sldId="259"/>
        </pc:sldMkLst>
        <pc:picChg chg="mod">
          <ac:chgData name="elisa morais" userId="1d19d1e76d083d5b" providerId="LiveId" clId="{CD706E99-B6ED-49BA-8AAA-071E82887FB6}" dt="2021-04-29T11:09:15.935" v="2" actId="1036"/>
          <ac:picMkLst>
            <pc:docMk/>
            <pc:sldMk cId="3393174962" sldId="259"/>
            <ac:picMk id="2" creationId="{00000000-0000-0000-0000-000000000000}"/>
          </ac:picMkLst>
        </pc:picChg>
      </pc:sldChg>
      <pc:sldChg chg="modTransition">
        <pc:chgData name="elisa morais" userId="1d19d1e76d083d5b" providerId="LiveId" clId="{CD706E99-B6ED-49BA-8AAA-071E82887FB6}" dt="2021-05-02T09:30:09.572" v="40"/>
        <pc:sldMkLst>
          <pc:docMk/>
          <pc:sldMk cId="541235268" sldId="260"/>
        </pc:sldMkLst>
      </pc:sldChg>
      <pc:sldChg chg="modTransition">
        <pc:chgData name="elisa morais" userId="1d19d1e76d083d5b" providerId="LiveId" clId="{CD706E99-B6ED-49BA-8AAA-071E82887FB6}" dt="2021-05-02T09:30:09.572" v="40"/>
        <pc:sldMkLst>
          <pc:docMk/>
          <pc:sldMk cId="1687058457" sldId="261"/>
        </pc:sldMkLst>
      </pc:sldChg>
      <pc:sldChg chg="modTransition">
        <pc:chgData name="elisa morais" userId="1d19d1e76d083d5b" providerId="LiveId" clId="{CD706E99-B6ED-49BA-8AAA-071E82887FB6}" dt="2021-05-02T09:30:09.572" v="40"/>
        <pc:sldMkLst>
          <pc:docMk/>
          <pc:sldMk cId="3307598254" sldId="262"/>
        </pc:sldMkLst>
      </pc:sldChg>
      <pc:sldChg chg="modTransition">
        <pc:chgData name="elisa morais" userId="1d19d1e76d083d5b" providerId="LiveId" clId="{CD706E99-B6ED-49BA-8AAA-071E82887FB6}" dt="2021-05-02T09:30:09.572" v="40"/>
        <pc:sldMkLst>
          <pc:docMk/>
          <pc:sldMk cId="683058905" sldId="263"/>
        </pc:sldMkLst>
      </pc:sldChg>
      <pc:sldChg chg="del">
        <pc:chgData name="elisa morais" userId="1d19d1e76d083d5b" providerId="LiveId" clId="{CD706E99-B6ED-49BA-8AAA-071E82887FB6}" dt="2021-05-02T09:06:03.695" v="7" actId="47"/>
        <pc:sldMkLst>
          <pc:docMk/>
          <pc:sldMk cId="160067824" sldId="264"/>
        </pc:sldMkLst>
      </pc:sldChg>
      <pc:sldChg chg="addSp delSp modSp mod modTransition modAnim">
        <pc:chgData name="elisa morais" userId="1d19d1e76d083d5b" providerId="LiveId" clId="{CD706E99-B6ED-49BA-8AAA-071E82887FB6}" dt="2021-05-02T09:30:09.572" v="40"/>
        <pc:sldMkLst>
          <pc:docMk/>
          <pc:sldMk cId="2028305389" sldId="267"/>
        </pc:sldMkLst>
        <pc:spChg chg="mod">
          <ac:chgData name="elisa morais" userId="1d19d1e76d083d5b" providerId="LiveId" clId="{CD706E99-B6ED-49BA-8AAA-071E82887FB6}" dt="2021-05-02T09:11:29.247" v="24" actId="114"/>
          <ac:spMkLst>
            <pc:docMk/>
            <pc:sldMk cId="2028305389" sldId="267"/>
            <ac:spMk id="2" creationId="{00000000-0000-0000-0000-000000000000}"/>
          </ac:spMkLst>
        </pc:spChg>
        <pc:spChg chg="del">
          <ac:chgData name="elisa morais" userId="1d19d1e76d083d5b" providerId="LiveId" clId="{CD706E99-B6ED-49BA-8AAA-071E82887FB6}" dt="2021-04-29T08:56:31.821" v="0" actId="478"/>
          <ac:spMkLst>
            <pc:docMk/>
            <pc:sldMk cId="2028305389" sldId="267"/>
            <ac:spMk id="3" creationId="{00000000-0000-0000-0000-000000000000}"/>
          </ac:spMkLst>
        </pc:spChg>
        <pc:spChg chg="add mod">
          <ac:chgData name="elisa morais" userId="1d19d1e76d083d5b" providerId="LiveId" clId="{CD706E99-B6ED-49BA-8AAA-071E82887FB6}" dt="2021-05-02T09:05:58.567" v="6" actId="113"/>
          <ac:spMkLst>
            <pc:docMk/>
            <pc:sldMk cId="2028305389" sldId="267"/>
            <ac:spMk id="3" creationId="{C2A74455-B354-4406-B3E2-A820BD4D5DE8}"/>
          </ac:spMkLst>
        </pc:spChg>
        <pc:picChg chg="add mod">
          <ac:chgData name="elisa morais" userId="1d19d1e76d083d5b" providerId="LiveId" clId="{CD706E99-B6ED-49BA-8AAA-071E82887FB6}" dt="2021-05-02T09:11:29.710" v="25"/>
          <ac:picMkLst>
            <pc:docMk/>
            <pc:sldMk cId="2028305389" sldId="267"/>
            <ac:picMk id="5" creationId="{5BCA2C13-7CCA-4AB7-93EE-7DB03BDB70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773E-A429-490A-8C96-F07845B88C34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2F1A3-C817-416F-B6F9-477CACF45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151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204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11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44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11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74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184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88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770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621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84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749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2F5B-F62E-4C2D-B98D-64C48007688B}" type="datetimeFigureOut">
              <a:rPr lang="pt-PT" smtClean="0"/>
              <a:t>06-05-2021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A949-5158-4174-9EB4-8FFF4C2534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955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pt-PT" i="1" dirty="0"/>
              <a:t>A velha couve da hortinha</a:t>
            </a:r>
          </a:p>
        </p:txBody>
      </p:sp>
      <p:pic>
        <p:nvPicPr>
          <p:cNvPr id="4" name="Picture 2" descr="C:\Users\Utilizador\Downloads\IMG-20210316-WA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23238" r="25619" b="34222"/>
          <a:stretch/>
        </p:blipFill>
        <p:spPr bwMode="auto">
          <a:xfrm>
            <a:off x="2699792" y="2060848"/>
            <a:ext cx="3071395" cy="3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A74455-B354-4406-B3E2-A820BD4D5DE8}"/>
              </a:ext>
            </a:extLst>
          </p:cNvPr>
          <p:cNvSpPr txBox="1"/>
          <p:nvPr/>
        </p:nvSpPr>
        <p:spPr>
          <a:xfrm>
            <a:off x="5868144" y="53012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Autores: </a:t>
            </a:r>
          </a:p>
          <a:p>
            <a:r>
              <a:rPr lang="pt-PT" b="1" dirty="0"/>
              <a:t>Diogo Matos, do 6.º E</a:t>
            </a:r>
          </a:p>
          <a:p>
            <a:r>
              <a:rPr lang="pt-PT" b="1" dirty="0"/>
              <a:t>Jorge António Coelho, 3.º D</a:t>
            </a:r>
          </a:p>
          <a:p>
            <a:endParaRPr lang="pt-PT" dirty="0"/>
          </a:p>
        </p:txBody>
      </p:sp>
      <p:pic>
        <p:nvPicPr>
          <p:cNvPr id="5" name="A velha couve da hortinha_final">
            <a:hlinkClick r:id="" action="ppaction://media"/>
            <a:extLst>
              <a:ext uri="{FF2B5EF4-FFF2-40B4-BE49-F238E27FC236}">
                <a16:creationId xmlns:a16="http://schemas.microsoft.com/office/drawing/2014/main" id="{5BCA2C13-7CCA-4AB7-93EE-7DB03BDB7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39">
        <p:fade/>
      </p:transition>
    </mc:Choice>
    <mc:Fallback xmlns="">
      <p:transition spd="med" advTm="4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ilizador\Downloads\IMG-20210316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669"/>
            <a:ext cx="3816424" cy="60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08104" y="692696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Era uma vez uma couve que já estava muito velhinha e cansada, lá na hortinha da Escola Básica Aristides de Sousa Mendes.</a:t>
            </a:r>
          </a:p>
        </p:txBody>
      </p:sp>
    </p:spTree>
    <p:extLst>
      <p:ext uri="{BB962C8B-B14F-4D97-AF65-F5344CB8AC3E}">
        <p14:creationId xmlns:p14="http://schemas.microsoft.com/office/powerpoint/2010/main" val="33931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84">
        <p:fade/>
      </p:transition>
    </mc:Choice>
    <mc:Fallback xmlns="">
      <p:transition spd="med" advTm="828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zador\Downloads\IMG-20210316-WA000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38576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52120" y="620688"/>
            <a:ext cx="288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Chegou a hora  da </a:t>
            </a:r>
            <a:r>
              <a:rPr lang="pt-PT" sz="3200" b="1" dirty="0" err="1"/>
              <a:t>couvinha</a:t>
            </a:r>
            <a:r>
              <a:rPr lang="pt-PT" sz="3200" b="1" dirty="0"/>
              <a:t> partir para uma nova missão! </a:t>
            </a:r>
          </a:p>
          <a:p>
            <a:r>
              <a:rPr lang="pt-PT" sz="3200" b="1" dirty="0"/>
              <a:t>Foi então que um menino chamado António  veio dar-lhe uma ajudinha!</a:t>
            </a:r>
          </a:p>
        </p:txBody>
      </p:sp>
    </p:spTree>
    <p:extLst>
      <p:ext uri="{BB962C8B-B14F-4D97-AF65-F5344CB8AC3E}">
        <p14:creationId xmlns:p14="http://schemas.microsoft.com/office/powerpoint/2010/main" val="5412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32">
        <p:fade/>
      </p:transition>
    </mc:Choice>
    <mc:Fallback xmlns="">
      <p:transition spd="med" advTm="803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zador\Downloads\IMG-20210316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7"/>
            <a:ext cx="1611136" cy="28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332656"/>
            <a:ext cx="3168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Porém, a hortinha não podia ficar sem as meninas couves! </a:t>
            </a:r>
          </a:p>
          <a:p>
            <a:r>
              <a:rPr lang="pt-PT" sz="3200" b="1" dirty="0"/>
              <a:t>Então, o Sr. Armando trouxe quatro </a:t>
            </a:r>
            <a:r>
              <a:rPr lang="pt-PT" sz="3200" b="1" dirty="0" err="1"/>
              <a:t>couvinhas</a:t>
            </a:r>
            <a:r>
              <a:rPr lang="pt-PT" sz="3200" b="1" dirty="0"/>
              <a:t> que o António plantou!</a:t>
            </a:r>
          </a:p>
        </p:txBody>
      </p:sp>
      <p:pic>
        <p:nvPicPr>
          <p:cNvPr id="3075" name="Picture 3" descr="C:\Users\Utilizador\Downloads\IMG-20210316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988840"/>
            <a:ext cx="1656184" cy="29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95">
        <p:fade/>
      </p:transition>
    </mc:Choice>
    <mc:Fallback xmlns="">
      <p:transition spd="med" advTm="879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zador\Downloads\IMG-20210317-WA00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8083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48064" y="692696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Quem ficou a sentir saudades da couve da hortinha foi o Diogo, o menino que a tinha plantado! No entanto, pegou no regador e foi regar as quatro couves pequeninas, na esperança de que cresçam tanto como a sua velha amiga!...</a:t>
            </a:r>
          </a:p>
        </p:txBody>
      </p:sp>
    </p:spTree>
    <p:extLst>
      <p:ext uri="{BB962C8B-B14F-4D97-AF65-F5344CB8AC3E}">
        <p14:creationId xmlns:p14="http://schemas.microsoft.com/office/powerpoint/2010/main" val="33075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73">
        <p:fade/>
      </p:transition>
    </mc:Choice>
    <mc:Fallback xmlns="">
      <p:transition spd="med" advTm="1487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1760" y="83671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Adivinha, adivinha</a:t>
            </a:r>
          </a:p>
          <a:p>
            <a:r>
              <a:rPr lang="pt-PT" sz="2400" b="1" dirty="0"/>
              <a:t>qual foi a nova missão</a:t>
            </a:r>
          </a:p>
          <a:p>
            <a:r>
              <a:rPr lang="pt-PT" sz="2400" b="1" dirty="0"/>
              <a:t>da velha couve da hortinha?</a:t>
            </a:r>
          </a:p>
        </p:txBody>
      </p:sp>
      <p:pic>
        <p:nvPicPr>
          <p:cNvPr id="5122" name="Picture 2" descr="C:\Users\Utilizador\Downloads\IMG-20210316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23238" r="25619" b="34222"/>
          <a:stretch/>
        </p:blipFill>
        <p:spPr bwMode="auto">
          <a:xfrm>
            <a:off x="3068541" y="2132856"/>
            <a:ext cx="2342606" cy="29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65">
        <p:fade/>
      </p:transition>
    </mc:Choice>
    <mc:Fallback xmlns="">
      <p:transition spd="med" advTm="5565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152</Words>
  <Application>Microsoft Office PowerPoint</Application>
  <PresentationFormat>Apresentação no Ecrã (4:3)</PresentationFormat>
  <Paragraphs>13</Paragraphs>
  <Slides>6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 velha couve da hortinha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AECS</cp:lastModifiedBy>
  <cp:revision>11</cp:revision>
  <dcterms:created xsi:type="dcterms:W3CDTF">2021-03-24T11:21:27Z</dcterms:created>
  <dcterms:modified xsi:type="dcterms:W3CDTF">2021-05-06T09:48:09Z</dcterms:modified>
</cp:coreProperties>
</file>